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65" r:id="rId2"/>
    <p:sldId id="421" r:id="rId3"/>
    <p:sldId id="444" r:id="rId4"/>
    <p:sldId id="445" r:id="rId5"/>
    <p:sldId id="446" r:id="rId6"/>
    <p:sldId id="441" r:id="rId7"/>
    <p:sldId id="448" r:id="rId8"/>
    <p:sldId id="449" r:id="rId9"/>
    <p:sldId id="450" r:id="rId10"/>
    <p:sldId id="447" r:id="rId11"/>
    <p:sldId id="44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0B10CE5-6882-2DE7-9902-BAC4E601EA9A}" name="Ramtin Gharleghi" initials="RG" userId="S::z5190098@ad.unsw.edu.au::2d9e2e9d-6010-4e5a-81fc-9c56bfbf9f7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3BDC2F-6334-4C10-8EA5-83EADEA4309D}" v="38" dt="2024-03-28T02:53:40.0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01"/>
    <p:restoredTop sz="93143" autoAdjust="0"/>
  </p:normalViewPr>
  <p:slideViewPr>
    <p:cSldViewPr snapToGrid="0">
      <p:cViewPr varScale="1">
        <p:scale>
          <a:sx n="104" d="100"/>
          <a:sy n="104" d="100"/>
        </p:scale>
        <p:origin x="9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it Singh" userId="b4d4e167-5b1e-4244-b3e0-a2cbab649a82" providerId="ADAL" clId="{2D3BDC2F-6334-4C10-8EA5-83EADEA4309D}"/>
    <pc:docChg chg="undo redo custSel addSld delSld modSld">
      <pc:chgData name="Sonit Singh" userId="b4d4e167-5b1e-4244-b3e0-a2cbab649a82" providerId="ADAL" clId="{2D3BDC2F-6334-4C10-8EA5-83EADEA4309D}" dt="2024-03-28T02:54:16.853" v="597" actId="1076"/>
      <pc:docMkLst>
        <pc:docMk/>
      </pc:docMkLst>
      <pc:sldChg chg="addSp delSp modSp mod">
        <pc:chgData name="Sonit Singh" userId="b4d4e167-5b1e-4244-b3e0-a2cbab649a82" providerId="ADAL" clId="{2D3BDC2F-6334-4C10-8EA5-83EADEA4309D}" dt="2024-03-28T02:02:00.103" v="565" actId="1076"/>
        <pc:sldMkLst>
          <pc:docMk/>
          <pc:sldMk cId="3413601089" sldId="265"/>
        </pc:sldMkLst>
        <pc:spChg chg="mod">
          <ac:chgData name="Sonit Singh" userId="b4d4e167-5b1e-4244-b3e0-a2cbab649a82" providerId="ADAL" clId="{2D3BDC2F-6334-4C10-8EA5-83EADEA4309D}" dt="2024-03-28T02:02:00.103" v="565" actId="1076"/>
          <ac:spMkLst>
            <pc:docMk/>
            <pc:sldMk cId="3413601089" sldId="265"/>
            <ac:spMk id="3" creationId="{5CCCC68E-A06E-1747-A719-B74DFB9FB81B}"/>
          </ac:spMkLst>
        </pc:spChg>
        <pc:spChg chg="del">
          <ac:chgData name="Sonit Singh" userId="b4d4e167-5b1e-4244-b3e0-a2cbab649a82" providerId="ADAL" clId="{2D3BDC2F-6334-4C10-8EA5-83EADEA4309D}" dt="2024-03-28T01:58:48.883" v="539" actId="478"/>
          <ac:spMkLst>
            <pc:docMk/>
            <pc:sldMk cId="3413601089" sldId="265"/>
            <ac:spMk id="4" creationId="{A7708AC6-1F0E-CD47-BA19-E73287BA2393}"/>
          </ac:spMkLst>
        </pc:spChg>
        <pc:spChg chg="del">
          <ac:chgData name="Sonit Singh" userId="b4d4e167-5b1e-4244-b3e0-a2cbab649a82" providerId="ADAL" clId="{2D3BDC2F-6334-4C10-8EA5-83EADEA4309D}" dt="2024-03-28T01:59:47.019" v="553" actId="478"/>
          <ac:spMkLst>
            <pc:docMk/>
            <pc:sldMk cId="3413601089" sldId="265"/>
            <ac:spMk id="5" creationId="{2C58C2A2-E1ED-9249-83BE-592BCD539E66}"/>
          </ac:spMkLst>
        </pc:spChg>
        <pc:picChg chg="add mod">
          <ac:chgData name="Sonit Singh" userId="b4d4e167-5b1e-4244-b3e0-a2cbab649a82" providerId="ADAL" clId="{2D3BDC2F-6334-4C10-8EA5-83EADEA4309D}" dt="2024-03-28T01:59:38.677" v="552" actId="14100"/>
          <ac:picMkLst>
            <pc:docMk/>
            <pc:sldMk cId="3413601089" sldId="265"/>
            <ac:picMk id="6" creationId="{AF95A7F8-F2A2-EFC0-2817-0AC4F9CF1109}"/>
          </ac:picMkLst>
        </pc:picChg>
        <pc:picChg chg="add mod">
          <ac:chgData name="Sonit Singh" userId="b4d4e167-5b1e-4244-b3e0-a2cbab649a82" providerId="ADAL" clId="{2D3BDC2F-6334-4C10-8EA5-83EADEA4309D}" dt="2024-03-28T01:59:35.493" v="551" actId="14100"/>
          <ac:picMkLst>
            <pc:docMk/>
            <pc:sldMk cId="3413601089" sldId="265"/>
            <ac:picMk id="7" creationId="{E4451454-1966-ABEC-2BCE-90AA80F8BF9C}"/>
          </ac:picMkLst>
        </pc:picChg>
        <pc:picChg chg="del">
          <ac:chgData name="Sonit Singh" userId="b4d4e167-5b1e-4244-b3e0-a2cbab649a82" providerId="ADAL" clId="{2D3BDC2F-6334-4C10-8EA5-83EADEA4309D}" dt="2024-03-28T01:58:24.212" v="530" actId="478"/>
          <ac:picMkLst>
            <pc:docMk/>
            <pc:sldMk cId="3413601089" sldId="265"/>
            <ac:picMk id="1026" creationId="{B33F50E7-88F1-4249-A82E-C0223271A983}"/>
          </ac:picMkLst>
        </pc:picChg>
      </pc:sldChg>
      <pc:sldChg chg="addSp modSp mod">
        <pc:chgData name="Sonit Singh" userId="b4d4e167-5b1e-4244-b3e0-a2cbab649a82" providerId="ADAL" clId="{2D3BDC2F-6334-4C10-8EA5-83EADEA4309D}" dt="2024-03-28T01:52:51.788" v="356" actId="20577"/>
        <pc:sldMkLst>
          <pc:docMk/>
          <pc:sldMk cId="1358156115" sldId="415"/>
        </pc:sldMkLst>
        <pc:spChg chg="add mod">
          <ac:chgData name="Sonit Singh" userId="b4d4e167-5b1e-4244-b3e0-a2cbab649a82" providerId="ADAL" clId="{2D3BDC2F-6334-4C10-8EA5-83EADEA4309D}" dt="2024-03-28T01:52:51.788" v="356" actId="20577"/>
          <ac:spMkLst>
            <pc:docMk/>
            <pc:sldMk cId="1358156115" sldId="415"/>
            <ac:spMk id="5" creationId="{B882631B-1DA1-7A30-18F1-A5780D5FA82A}"/>
          </ac:spMkLst>
        </pc:spChg>
      </pc:sldChg>
      <pc:sldChg chg="addSp modSp">
        <pc:chgData name="Sonit Singh" userId="b4d4e167-5b1e-4244-b3e0-a2cbab649a82" providerId="ADAL" clId="{2D3BDC2F-6334-4C10-8EA5-83EADEA4309D}" dt="2024-03-28T01:53:10.935" v="358"/>
        <pc:sldMkLst>
          <pc:docMk/>
          <pc:sldMk cId="2717064764" sldId="416"/>
        </pc:sldMkLst>
        <pc:spChg chg="add mod">
          <ac:chgData name="Sonit Singh" userId="b4d4e167-5b1e-4244-b3e0-a2cbab649a82" providerId="ADAL" clId="{2D3BDC2F-6334-4C10-8EA5-83EADEA4309D}" dt="2024-03-28T01:53:10.935" v="358"/>
          <ac:spMkLst>
            <pc:docMk/>
            <pc:sldMk cId="2717064764" sldId="416"/>
            <ac:spMk id="5" creationId="{5B7878A4-6818-2982-F818-4380B0DD5BC1}"/>
          </ac:spMkLst>
        </pc:spChg>
      </pc:sldChg>
      <pc:sldChg chg="addSp modSp">
        <pc:chgData name="Sonit Singh" userId="b4d4e167-5b1e-4244-b3e0-a2cbab649a82" providerId="ADAL" clId="{2D3BDC2F-6334-4C10-8EA5-83EADEA4309D}" dt="2024-03-28T01:53:14.306" v="359"/>
        <pc:sldMkLst>
          <pc:docMk/>
          <pc:sldMk cId="3856706299" sldId="417"/>
        </pc:sldMkLst>
        <pc:spChg chg="add mod">
          <ac:chgData name="Sonit Singh" userId="b4d4e167-5b1e-4244-b3e0-a2cbab649a82" providerId="ADAL" clId="{2D3BDC2F-6334-4C10-8EA5-83EADEA4309D}" dt="2024-03-28T01:53:14.306" v="359"/>
          <ac:spMkLst>
            <pc:docMk/>
            <pc:sldMk cId="3856706299" sldId="417"/>
            <ac:spMk id="11" creationId="{EC23A056-FAA7-F9E2-1814-2CCA361C265F}"/>
          </ac:spMkLst>
        </pc:spChg>
      </pc:sldChg>
      <pc:sldChg chg="addSp modSp">
        <pc:chgData name="Sonit Singh" userId="b4d4e167-5b1e-4244-b3e0-a2cbab649a82" providerId="ADAL" clId="{2D3BDC2F-6334-4C10-8EA5-83EADEA4309D}" dt="2024-03-28T01:53:17.669" v="360"/>
        <pc:sldMkLst>
          <pc:docMk/>
          <pc:sldMk cId="3423287118" sldId="418"/>
        </pc:sldMkLst>
        <pc:spChg chg="add mod">
          <ac:chgData name="Sonit Singh" userId="b4d4e167-5b1e-4244-b3e0-a2cbab649a82" providerId="ADAL" clId="{2D3BDC2F-6334-4C10-8EA5-83EADEA4309D}" dt="2024-03-28T01:53:17.669" v="360"/>
          <ac:spMkLst>
            <pc:docMk/>
            <pc:sldMk cId="3423287118" sldId="418"/>
            <ac:spMk id="5" creationId="{3D5DB763-365B-A9AD-E004-C364DF95DBDD}"/>
          </ac:spMkLst>
        </pc:spChg>
      </pc:sldChg>
      <pc:sldChg chg="addSp delSp modSp mod">
        <pc:chgData name="Sonit Singh" userId="b4d4e167-5b1e-4244-b3e0-a2cbab649a82" providerId="ADAL" clId="{2D3BDC2F-6334-4C10-8EA5-83EADEA4309D}" dt="2024-03-28T01:53:26.351" v="362"/>
        <pc:sldMkLst>
          <pc:docMk/>
          <pc:sldMk cId="626192194" sldId="419"/>
        </pc:sldMkLst>
        <pc:spChg chg="del">
          <ac:chgData name="Sonit Singh" userId="b4d4e167-5b1e-4244-b3e0-a2cbab649a82" providerId="ADAL" clId="{2D3BDC2F-6334-4C10-8EA5-83EADEA4309D}" dt="2024-03-28T01:53:24.148" v="361" actId="478"/>
          <ac:spMkLst>
            <pc:docMk/>
            <pc:sldMk cId="626192194" sldId="419"/>
            <ac:spMk id="8" creationId="{21ECBBAF-BAD8-924B-4536-6D99C7EF8CB2}"/>
          </ac:spMkLst>
        </pc:spChg>
        <pc:spChg chg="add mod">
          <ac:chgData name="Sonit Singh" userId="b4d4e167-5b1e-4244-b3e0-a2cbab649a82" providerId="ADAL" clId="{2D3BDC2F-6334-4C10-8EA5-83EADEA4309D}" dt="2024-03-28T01:53:26.351" v="362"/>
          <ac:spMkLst>
            <pc:docMk/>
            <pc:sldMk cId="626192194" sldId="419"/>
            <ac:spMk id="9" creationId="{EA16A3CD-9C10-1B72-DF71-4503CF3C3533}"/>
          </ac:spMkLst>
        </pc:spChg>
      </pc:sldChg>
      <pc:sldChg chg="addSp delSp modSp mod">
        <pc:chgData name="Sonit Singh" userId="b4d4e167-5b1e-4244-b3e0-a2cbab649a82" providerId="ADAL" clId="{2D3BDC2F-6334-4C10-8EA5-83EADEA4309D}" dt="2024-03-28T01:53:32.818" v="364"/>
        <pc:sldMkLst>
          <pc:docMk/>
          <pc:sldMk cId="904114198" sldId="420"/>
        </pc:sldMkLst>
        <pc:spChg chg="add mod">
          <ac:chgData name="Sonit Singh" userId="b4d4e167-5b1e-4244-b3e0-a2cbab649a82" providerId="ADAL" clId="{2D3BDC2F-6334-4C10-8EA5-83EADEA4309D}" dt="2024-03-28T01:53:32.818" v="364"/>
          <ac:spMkLst>
            <pc:docMk/>
            <pc:sldMk cId="904114198" sldId="420"/>
            <ac:spMk id="5" creationId="{686F3D52-598D-1C48-2A98-10608B3C9426}"/>
          </ac:spMkLst>
        </pc:spChg>
        <pc:spChg chg="del">
          <ac:chgData name="Sonit Singh" userId="b4d4e167-5b1e-4244-b3e0-a2cbab649a82" providerId="ADAL" clId="{2D3BDC2F-6334-4C10-8EA5-83EADEA4309D}" dt="2024-03-28T01:53:30.452" v="363" actId="478"/>
          <ac:spMkLst>
            <pc:docMk/>
            <pc:sldMk cId="904114198" sldId="420"/>
            <ac:spMk id="8" creationId="{21ECBBAF-BAD8-924B-4536-6D99C7EF8CB2}"/>
          </ac:spMkLst>
        </pc:spChg>
      </pc:sldChg>
      <pc:sldChg chg="addSp modSp">
        <pc:chgData name="Sonit Singh" userId="b4d4e167-5b1e-4244-b3e0-a2cbab649a82" providerId="ADAL" clId="{2D3BDC2F-6334-4C10-8EA5-83EADEA4309D}" dt="2024-03-28T01:53:02.825" v="357"/>
        <pc:sldMkLst>
          <pc:docMk/>
          <pc:sldMk cId="4241363650" sldId="421"/>
        </pc:sldMkLst>
        <pc:spChg chg="add mod">
          <ac:chgData name="Sonit Singh" userId="b4d4e167-5b1e-4244-b3e0-a2cbab649a82" providerId="ADAL" clId="{2D3BDC2F-6334-4C10-8EA5-83EADEA4309D}" dt="2024-03-28T01:53:02.825" v="357"/>
          <ac:spMkLst>
            <pc:docMk/>
            <pc:sldMk cId="4241363650" sldId="421"/>
            <ac:spMk id="5" creationId="{47471554-0422-62B8-814A-4ABC624E8E60}"/>
          </ac:spMkLst>
        </pc:spChg>
      </pc:sldChg>
      <pc:sldChg chg="addSp delSp modSp mod">
        <pc:chgData name="Sonit Singh" userId="b4d4e167-5b1e-4244-b3e0-a2cbab649a82" providerId="ADAL" clId="{2D3BDC2F-6334-4C10-8EA5-83EADEA4309D}" dt="2024-03-28T01:53:38.867" v="366"/>
        <pc:sldMkLst>
          <pc:docMk/>
          <pc:sldMk cId="1239463707" sldId="422"/>
        </pc:sldMkLst>
        <pc:spChg chg="add mod">
          <ac:chgData name="Sonit Singh" userId="b4d4e167-5b1e-4244-b3e0-a2cbab649a82" providerId="ADAL" clId="{2D3BDC2F-6334-4C10-8EA5-83EADEA4309D}" dt="2024-03-28T01:53:38.867" v="366"/>
          <ac:spMkLst>
            <pc:docMk/>
            <pc:sldMk cId="1239463707" sldId="422"/>
            <ac:spMk id="5" creationId="{36975528-33F0-DF73-A379-72DDEE3D709D}"/>
          </ac:spMkLst>
        </pc:spChg>
        <pc:spChg chg="del">
          <ac:chgData name="Sonit Singh" userId="b4d4e167-5b1e-4244-b3e0-a2cbab649a82" providerId="ADAL" clId="{2D3BDC2F-6334-4C10-8EA5-83EADEA4309D}" dt="2024-03-28T01:53:37.237" v="365" actId="478"/>
          <ac:spMkLst>
            <pc:docMk/>
            <pc:sldMk cId="1239463707" sldId="422"/>
            <ac:spMk id="8" creationId="{21ECBBAF-BAD8-924B-4536-6D99C7EF8CB2}"/>
          </ac:spMkLst>
        </pc:spChg>
      </pc:sldChg>
      <pc:sldChg chg="addSp delSp modSp mod">
        <pc:chgData name="Sonit Singh" userId="b4d4e167-5b1e-4244-b3e0-a2cbab649a82" providerId="ADAL" clId="{2D3BDC2F-6334-4C10-8EA5-83EADEA4309D}" dt="2024-03-28T01:53:57.776" v="372"/>
        <pc:sldMkLst>
          <pc:docMk/>
          <pc:sldMk cId="736746324" sldId="423"/>
        </pc:sldMkLst>
        <pc:spChg chg="add mod">
          <ac:chgData name="Sonit Singh" userId="b4d4e167-5b1e-4244-b3e0-a2cbab649a82" providerId="ADAL" clId="{2D3BDC2F-6334-4C10-8EA5-83EADEA4309D}" dt="2024-03-28T01:53:57.776" v="372"/>
          <ac:spMkLst>
            <pc:docMk/>
            <pc:sldMk cId="736746324" sldId="423"/>
            <ac:spMk id="5" creationId="{D1F51E6E-1772-5D09-2205-F00B8EEF8FD2}"/>
          </ac:spMkLst>
        </pc:spChg>
        <pc:spChg chg="del">
          <ac:chgData name="Sonit Singh" userId="b4d4e167-5b1e-4244-b3e0-a2cbab649a82" providerId="ADAL" clId="{2D3BDC2F-6334-4C10-8EA5-83EADEA4309D}" dt="2024-03-28T01:53:56.209" v="371" actId="478"/>
          <ac:spMkLst>
            <pc:docMk/>
            <pc:sldMk cId="736746324" sldId="423"/>
            <ac:spMk id="8" creationId="{21ECBBAF-BAD8-924B-4536-6D99C7EF8CB2}"/>
          </ac:spMkLst>
        </pc:spChg>
      </pc:sldChg>
      <pc:sldChg chg="addSp delSp modSp mod">
        <pc:chgData name="Sonit Singh" userId="b4d4e167-5b1e-4244-b3e0-a2cbab649a82" providerId="ADAL" clId="{2D3BDC2F-6334-4C10-8EA5-83EADEA4309D}" dt="2024-03-28T01:54:22.063" v="380"/>
        <pc:sldMkLst>
          <pc:docMk/>
          <pc:sldMk cId="3017400174" sldId="424"/>
        </pc:sldMkLst>
        <pc:spChg chg="add mod">
          <ac:chgData name="Sonit Singh" userId="b4d4e167-5b1e-4244-b3e0-a2cbab649a82" providerId="ADAL" clId="{2D3BDC2F-6334-4C10-8EA5-83EADEA4309D}" dt="2024-03-28T01:54:22.063" v="380"/>
          <ac:spMkLst>
            <pc:docMk/>
            <pc:sldMk cId="3017400174" sldId="424"/>
            <ac:spMk id="5" creationId="{D1479261-B4BF-4C8D-233F-BF54298A799A}"/>
          </ac:spMkLst>
        </pc:spChg>
        <pc:spChg chg="del">
          <ac:chgData name="Sonit Singh" userId="b4d4e167-5b1e-4244-b3e0-a2cbab649a82" providerId="ADAL" clId="{2D3BDC2F-6334-4C10-8EA5-83EADEA4309D}" dt="2024-03-28T01:54:20.646" v="379" actId="478"/>
          <ac:spMkLst>
            <pc:docMk/>
            <pc:sldMk cId="3017400174" sldId="424"/>
            <ac:spMk id="8" creationId="{21ECBBAF-BAD8-924B-4536-6D99C7EF8CB2}"/>
          </ac:spMkLst>
        </pc:spChg>
      </pc:sldChg>
      <pc:sldChg chg="addSp delSp modSp mod">
        <pc:chgData name="Sonit Singh" userId="b4d4e167-5b1e-4244-b3e0-a2cbab649a82" providerId="ADAL" clId="{2D3BDC2F-6334-4C10-8EA5-83EADEA4309D}" dt="2024-03-28T01:53:46.217" v="368"/>
        <pc:sldMkLst>
          <pc:docMk/>
          <pc:sldMk cId="619309492" sldId="425"/>
        </pc:sldMkLst>
        <pc:spChg chg="add mod">
          <ac:chgData name="Sonit Singh" userId="b4d4e167-5b1e-4244-b3e0-a2cbab649a82" providerId="ADAL" clId="{2D3BDC2F-6334-4C10-8EA5-83EADEA4309D}" dt="2024-03-28T01:53:46.217" v="368"/>
          <ac:spMkLst>
            <pc:docMk/>
            <pc:sldMk cId="619309492" sldId="425"/>
            <ac:spMk id="5" creationId="{9686DD55-0CE4-9875-71D1-748E4E677332}"/>
          </ac:spMkLst>
        </pc:spChg>
        <pc:spChg chg="del">
          <ac:chgData name="Sonit Singh" userId="b4d4e167-5b1e-4244-b3e0-a2cbab649a82" providerId="ADAL" clId="{2D3BDC2F-6334-4C10-8EA5-83EADEA4309D}" dt="2024-03-28T01:53:44.665" v="367" actId="478"/>
          <ac:spMkLst>
            <pc:docMk/>
            <pc:sldMk cId="619309492" sldId="425"/>
            <ac:spMk id="8" creationId="{21ECBBAF-BAD8-924B-4536-6D99C7EF8CB2}"/>
          </ac:spMkLst>
        </pc:spChg>
      </pc:sldChg>
      <pc:sldChg chg="addSp delSp modSp mod">
        <pc:chgData name="Sonit Singh" userId="b4d4e167-5b1e-4244-b3e0-a2cbab649a82" providerId="ADAL" clId="{2D3BDC2F-6334-4C10-8EA5-83EADEA4309D}" dt="2024-03-28T01:53:51.336" v="370"/>
        <pc:sldMkLst>
          <pc:docMk/>
          <pc:sldMk cId="708102141" sldId="426"/>
        </pc:sldMkLst>
        <pc:spChg chg="add mod">
          <ac:chgData name="Sonit Singh" userId="b4d4e167-5b1e-4244-b3e0-a2cbab649a82" providerId="ADAL" clId="{2D3BDC2F-6334-4C10-8EA5-83EADEA4309D}" dt="2024-03-28T01:53:51.336" v="370"/>
          <ac:spMkLst>
            <pc:docMk/>
            <pc:sldMk cId="708102141" sldId="426"/>
            <ac:spMk id="5" creationId="{D5E9A8C4-0992-0D01-A3B8-C436FAAA38E5}"/>
          </ac:spMkLst>
        </pc:spChg>
        <pc:spChg chg="del">
          <ac:chgData name="Sonit Singh" userId="b4d4e167-5b1e-4244-b3e0-a2cbab649a82" providerId="ADAL" clId="{2D3BDC2F-6334-4C10-8EA5-83EADEA4309D}" dt="2024-03-28T01:53:49.689" v="369" actId="478"/>
          <ac:spMkLst>
            <pc:docMk/>
            <pc:sldMk cId="708102141" sldId="426"/>
            <ac:spMk id="8" creationId="{21ECBBAF-BAD8-924B-4536-6D99C7EF8CB2}"/>
          </ac:spMkLst>
        </pc:spChg>
      </pc:sldChg>
      <pc:sldChg chg="addSp delSp modSp mod">
        <pc:chgData name="Sonit Singh" userId="b4d4e167-5b1e-4244-b3e0-a2cbab649a82" providerId="ADAL" clId="{2D3BDC2F-6334-4C10-8EA5-83EADEA4309D}" dt="2024-03-28T01:54:02.919" v="374"/>
        <pc:sldMkLst>
          <pc:docMk/>
          <pc:sldMk cId="2652084144" sldId="427"/>
        </pc:sldMkLst>
        <pc:spChg chg="add mod">
          <ac:chgData name="Sonit Singh" userId="b4d4e167-5b1e-4244-b3e0-a2cbab649a82" providerId="ADAL" clId="{2D3BDC2F-6334-4C10-8EA5-83EADEA4309D}" dt="2024-03-28T01:54:02.919" v="374"/>
          <ac:spMkLst>
            <pc:docMk/>
            <pc:sldMk cId="2652084144" sldId="427"/>
            <ac:spMk id="5" creationId="{6E2B8E8A-77E2-6638-6D4C-C9C5EE60ABA4}"/>
          </ac:spMkLst>
        </pc:spChg>
        <pc:spChg chg="del">
          <ac:chgData name="Sonit Singh" userId="b4d4e167-5b1e-4244-b3e0-a2cbab649a82" providerId="ADAL" clId="{2D3BDC2F-6334-4C10-8EA5-83EADEA4309D}" dt="2024-03-28T01:54:01.570" v="373" actId="478"/>
          <ac:spMkLst>
            <pc:docMk/>
            <pc:sldMk cId="2652084144" sldId="427"/>
            <ac:spMk id="8" creationId="{21ECBBAF-BAD8-924B-4536-6D99C7EF8CB2}"/>
          </ac:spMkLst>
        </pc:spChg>
      </pc:sldChg>
      <pc:sldChg chg="addSp delSp modSp mod">
        <pc:chgData name="Sonit Singh" userId="b4d4e167-5b1e-4244-b3e0-a2cbab649a82" providerId="ADAL" clId="{2D3BDC2F-6334-4C10-8EA5-83EADEA4309D}" dt="2024-03-28T01:54:14.862" v="378"/>
        <pc:sldMkLst>
          <pc:docMk/>
          <pc:sldMk cId="47810063" sldId="428"/>
        </pc:sldMkLst>
        <pc:spChg chg="add mod">
          <ac:chgData name="Sonit Singh" userId="b4d4e167-5b1e-4244-b3e0-a2cbab649a82" providerId="ADAL" clId="{2D3BDC2F-6334-4C10-8EA5-83EADEA4309D}" dt="2024-03-28T01:54:14.862" v="378"/>
          <ac:spMkLst>
            <pc:docMk/>
            <pc:sldMk cId="47810063" sldId="428"/>
            <ac:spMk id="5" creationId="{58C2CA79-642B-A456-C901-0AC3BFC5E10B}"/>
          </ac:spMkLst>
        </pc:spChg>
        <pc:spChg chg="del">
          <ac:chgData name="Sonit Singh" userId="b4d4e167-5b1e-4244-b3e0-a2cbab649a82" providerId="ADAL" clId="{2D3BDC2F-6334-4C10-8EA5-83EADEA4309D}" dt="2024-03-28T01:54:13.511" v="377" actId="478"/>
          <ac:spMkLst>
            <pc:docMk/>
            <pc:sldMk cId="47810063" sldId="428"/>
            <ac:spMk id="8" creationId="{21ECBBAF-BAD8-924B-4536-6D99C7EF8CB2}"/>
          </ac:spMkLst>
        </pc:spChg>
      </pc:sldChg>
      <pc:sldChg chg="addSp delSp modSp mod">
        <pc:chgData name="Sonit Singh" userId="b4d4e167-5b1e-4244-b3e0-a2cbab649a82" providerId="ADAL" clId="{2D3BDC2F-6334-4C10-8EA5-83EADEA4309D}" dt="2024-03-28T01:54:28.178" v="382"/>
        <pc:sldMkLst>
          <pc:docMk/>
          <pc:sldMk cId="401566906" sldId="429"/>
        </pc:sldMkLst>
        <pc:spChg chg="add mod">
          <ac:chgData name="Sonit Singh" userId="b4d4e167-5b1e-4244-b3e0-a2cbab649a82" providerId="ADAL" clId="{2D3BDC2F-6334-4C10-8EA5-83EADEA4309D}" dt="2024-03-28T01:54:28.178" v="382"/>
          <ac:spMkLst>
            <pc:docMk/>
            <pc:sldMk cId="401566906" sldId="429"/>
            <ac:spMk id="5" creationId="{001778E8-3AFA-1285-9F87-BE6BC6E071E7}"/>
          </ac:spMkLst>
        </pc:spChg>
        <pc:spChg chg="del">
          <ac:chgData name="Sonit Singh" userId="b4d4e167-5b1e-4244-b3e0-a2cbab649a82" providerId="ADAL" clId="{2D3BDC2F-6334-4C10-8EA5-83EADEA4309D}" dt="2024-03-28T01:54:26.759" v="381" actId="478"/>
          <ac:spMkLst>
            <pc:docMk/>
            <pc:sldMk cId="401566906" sldId="429"/>
            <ac:spMk id="8" creationId="{21ECBBAF-BAD8-924B-4536-6D99C7EF8CB2}"/>
          </ac:spMkLst>
        </pc:spChg>
      </pc:sldChg>
      <pc:sldChg chg="addSp delSp modSp mod">
        <pc:chgData name="Sonit Singh" userId="b4d4e167-5b1e-4244-b3e0-a2cbab649a82" providerId="ADAL" clId="{2D3BDC2F-6334-4C10-8EA5-83EADEA4309D}" dt="2024-03-28T01:54:35.847" v="384"/>
        <pc:sldMkLst>
          <pc:docMk/>
          <pc:sldMk cId="126520863" sldId="430"/>
        </pc:sldMkLst>
        <pc:spChg chg="add mod">
          <ac:chgData name="Sonit Singh" userId="b4d4e167-5b1e-4244-b3e0-a2cbab649a82" providerId="ADAL" clId="{2D3BDC2F-6334-4C10-8EA5-83EADEA4309D}" dt="2024-03-28T01:54:35.847" v="384"/>
          <ac:spMkLst>
            <pc:docMk/>
            <pc:sldMk cId="126520863" sldId="430"/>
            <ac:spMk id="5" creationId="{0D82ED8A-6BC0-36E4-04EC-FE717E1AC480}"/>
          </ac:spMkLst>
        </pc:spChg>
        <pc:spChg chg="del">
          <ac:chgData name="Sonit Singh" userId="b4d4e167-5b1e-4244-b3e0-a2cbab649a82" providerId="ADAL" clId="{2D3BDC2F-6334-4C10-8EA5-83EADEA4309D}" dt="2024-03-28T01:54:33.810" v="383" actId="478"/>
          <ac:spMkLst>
            <pc:docMk/>
            <pc:sldMk cId="126520863" sldId="430"/>
            <ac:spMk id="8" creationId="{21ECBBAF-BAD8-924B-4536-6D99C7EF8CB2}"/>
          </ac:spMkLst>
        </pc:spChg>
      </pc:sldChg>
      <pc:sldChg chg="addSp delSp modSp mod">
        <pc:chgData name="Sonit Singh" userId="b4d4e167-5b1e-4244-b3e0-a2cbab649a82" providerId="ADAL" clId="{2D3BDC2F-6334-4C10-8EA5-83EADEA4309D}" dt="2024-03-28T01:54:43.156" v="386"/>
        <pc:sldMkLst>
          <pc:docMk/>
          <pc:sldMk cId="322482073" sldId="431"/>
        </pc:sldMkLst>
        <pc:spChg chg="add mod">
          <ac:chgData name="Sonit Singh" userId="b4d4e167-5b1e-4244-b3e0-a2cbab649a82" providerId="ADAL" clId="{2D3BDC2F-6334-4C10-8EA5-83EADEA4309D}" dt="2024-03-28T01:54:43.156" v="386"/>
          <ac:spMkLst>
            <pc:docMk/>
            <pc:sldMk cId="322482073" sldId="431"/>
            <ac:spMk id="5" creationId="{F678490A-DFD8-6A64-9F19-0CD3D26921C1}"/>
          </ac:spMkLst>
        </pc:spChg>
        <pc:spChg chg="del">
          <ac:chgData name="Sonit Singh" userId="b4d4e167-5b1e-4244-b3e0-a2cbab649a82" providerId="ADAL" clId="{2D3BDC2F-6334-4C10-8EA5-83EADEA4309D}" dt="2024-03-28T01:54:41.773" v="385" actId="478"/>
          <ac:spMkLst>
            <pc:docMk/>
            <pc:sldMk cId="322482073" sldId="431"/>
            <ac:spMk id="8" creationId="{21ECBBAF-BAD8-924B-4536-6D99C7EF8CB2}"/>
          </ac:spMkLst>
        </pc:spChg>
      </pc:sldChg>
      <pc:sldChg chg="addSp delSp modSp mod">
        <pc:chgData name="Sonit Singh" userId="b4d4e167-5b1e-4244-b3e0-a2cbab649a82" providerId="ADAL" clId="{2D3BDC2F-6334-4C10-8EA5-83EADEA4309D}" dt="2024-03-28T01:54:47.759" v="388"/>
        <pc:sldMkLst>
          <pc:docMk/>
          <pc:sldMk cId="1686678612" sldId="432"/>
        </pc:sldMkLst>
        <pc:spChg chg="add mod">
          <ac:chgData name="Sonit Singh" userId="b4d4e167-5b1e-4244-b3e0-a2cbab649a82" providerId="ADAL" clId="{2D3BDC2F-6334-4C10-8EA5-83EADEA4309D}" dt="2024-03-28T01:54:47.759" v="388"/>
          <ac:spMkLst>
            <pc:docMk/>
            <pc:sldMk cId="1686678612" sldId="432"/>
            <ac:spMk id="5" creationId="{2F90A8C1-BFE3-122C-F264-B64C302D43C5}"/>
          </ac:spMkLst>
        </pc:spChg>
        <pc:spChg chg="del">
          <ac:chgData name="Sonit Singh" userId="b4d4e167-5b1e-4244-b3e0-a2cbab649a82" providerId="ADAL" clId="{2D3BDC2F-6334-4C10-8EA5-83EADEA4309D}" dt="2024-03-28T01:54:46.483" v="387" actId="478"/>
          <ac:spMkLst>
            <pc:docMk/>
            <pc:sldMk cId="1686678612" sldId="432"/>
            <ac:spMk id="8" creationId="{21ECBBAF-BAD8-924B-4536-6D99C7EF8CB2}"/>
          </ac:spMkLst>
        </pc:spChg>
      </pc:sldChg>
      <pc:sldChg chg="addSp delSp modSp mod">
        <pc:chgData name="Sonit Singh" userId="b4d4e167-5b1e-4244-b3e0-a2cbab649a82" providerId="ADAL" clId="{2D3BDC2F-6334-4C10-8EA5-83EADEA4309D}" dt="2024-03-28T01:54:53.342" v="390"/>
        <pc:sldMkLst>
          <pc:docMk/>
          <pc:sldMk cId="1238595804" sldId="433"/>
        </pc:sldMkLst>
        <pc:spChg chg="add mod">
          <ac:chgData name="Sonit Singh" userId="b4d4e167-5b1e-4244-b3e0-a2cbab649a82" providerId="ADAL" clId="{2D3BDC2F-6334-4C10-8EA5-83EADEA4309D}" dt="2024-03-28T01:54:53.342" v="390"/>
          <ac:spMkLst>
            <pc:docMk/>
            <pc:sldMk cId="1238595804" sldId="433"/>
            <ac:spMk id="5" creationId="{80ABFCBC-F831-ED09-FE18-0D30232BFF3F}"/>
          </ac:spMkLst>
        </pc:spChg>
        <pc:spChg chg="del">
          <ac:chgData name="Sonit Singh" userId="b4d4e167-5b1e-4244-b3e0-a2cbab649a82" providerId="ADAL" clId="{2D3BDC2F-6334-4C10-8EA5-83EADEA4309D}" dt="2024-03-28T01:54:51.978" v="389" actId="478"/>
          <ac:spMkLst>
            <pc:docMk/>
            <pc:sldMk cId="1238595804" sldId="433"/>
            <ac:spMk id="8" creationId="{21ECBBAF-BAD8-924B-4536-6D99C7EF8CB2}"/>
          </ac:spMkLst>
        </pc:spChg>
      </pc:sldChg>
      <pc:sldChg chg="addSp delSp modSp mod">
        <pc:chgData name="Sonit Singh" userId="b4d4e167-5b1e-4244-b3e0-a2cbab649a82" providerId="ADAL" clId="{2D3BDC2F-6334-4C10-8EA5-83EADEA4309D}" dt="2024-03-28T01:54:58.821" v="392"/>
        <pc:sldMkLst>
          <pc:docMk/>
          <pc:sldMk cId="303302130" sldId="434"/>
        </pc:sldMkLst>
        <pc:spChg chg="add mod">
          <ac:chgData name="Sonit Singh" userId="b4d4e167-5b1e-4244-b3e0-a2cbab649a82" providerId="ADAL" clId="{2D3BDC2F-6334-4C10-8EA5-83EADEA4309D}" dt="2024-03-28T01:54:58.821" v="392"/>
          <ac:spMkLst>
            <pc:docMk/>
            <pc:sldMk cId="303302130" sldId="434"/>
            <ac:spMk id="5" creationId="{02989BCC-A3F4-B7E6-C41F-23D0A3483E88}"/>
          </ac:spMkLst>
        </pc:spChg>
        <pc:spChg chg="del">
          <ac:chgData name="Sonit Singh" userId="b4d4e167-5b1e-4244-b3e0-a2cbab649a82" providerId="ADAL" clId="{2D3BDC2F-6334-4C10-8EA5-83EADEA4309D}" dt="2024-03-28T01:54:57.506" v="391" actId="478"/>
          <ac:spMkLst>
            <pc:docMk/>
            <pc:sldMk cId="303302130" sldId="434"/>
            <ac:spMk id="8" creationId="{21ECBBAF-BAD8-924B-4536-6D99C7EF8CB2}"/>
          </ac:spMkLst>
        </pc:spChg>
      </pc:sldChg>
      <pc:sldChg chg="addSp delSp modSp mod">
        <pc:chgData name="Sonit Singh" userId="b4d4e167-5b1e-4244-b3e0-a2cbab649a82" providerId="ADAL" clId="{2D3BDC2F-6334-4C10-8EA5-83EADEA4309D}" dt="2024-03-28T01:55:04.091" v="394"/>
        <pc:sldMkLst>
          <pc:docMk/>
          <pc:sldMk cId="3795782240" sldId="435"/>
        </pc:sldMkLst>
        <pc:spChg chg="add mod">
          <ac:chgData name="Sonit Singh" userId="b4d4e167-5b1e-4244-b3e0-a2cbab649a82" providerId="ADAL" clId="{2D3BDC2F-6334-4C10-8EA5-83EADEA4309D}" dt="2024-03-28T01:55:04.091" v="394"/>
          <ac:spMkLst>
            <pc:docMk/>
            <pc:sldMk cId="3795782240" sldId="435"/>
            <ac:spMk id="5" creationId="{E282DBE4-9ED8-64EF-34F3-78CF25636D81}"/>
          </ac:spMkLst>
        </pc:spChg>
        <pc:spChg chg="del">
          <ac:chgData name="Sonit Singh" userId="b4d4e167-5b1e-4244-b3e0-a2cbab649a82" providerId="ADAL" clId="{2D3BDC2F-6334-4C10-8EA5-83EADEA4309D}" dt="2024-03-28T01:55:02.787" v="393" actId="478"/>
          <ac:spMkLst>
            <pc:docMk/>
            <pc:sldMk cId="3795782240" sldId="435"/>
            <ac:spMk id="8" creationId="{21ECBBAF-BAD8-924B-4536-6D99C7EF8CB2}"/>
          </ac:spMkLst>
        </pc:spChg>
      </pc:sldChg>
      <pc:sldChg chg="addSp delSp modSp mod">
        <pc:chgData name="Sonit Singh" userId="b4d4e167-5b1e-4244-b3e0-a2cbab649a82" providerId="ADAL" clId="{2D3BDC2F-6334-4C10-8EA5-83EADEA4309D}" dt="2024-03-28T01:55:10.889" v="396"/>
        <pc:sldMkLst>
          <pc:docMk/>
          <pc:sldMk cId="3658133273" sldId="436"/>
        </pc:sldMkLst>
        <pc:spChg chg="add mod">
          <ac:chgData name="Sonit Singh" userId="b4d4e167-5b1e-4244-b3e0-a2cbab649a82" providerId="ADAL" clId="{2D3BDC2F-6334-4C10-8EA5-83EADEA4309D}" dt="2024-03-28T01:55:10.889" v="396"/>
          <ac:spMkLst>
            <pc:docMk/>
            <pc:sldMk cId="3658133273" sldId="436"/>
            <ac:spMk id="5" creationId="{5D0514CC-F9B4-2CF2-7AF8-6658139136CF}"/>
          </ac:spMkLst>
        </pc:spChg>
        <pc:spChg chg="del">
          <ac:chgData name="Sonit Singh" userId="b4d4e167-5b1e-4244-b3e0-a2cbab649a82" providerId="ADAL" clId="{2D3BDC2F-6334-4C10-8EA5-83EADEA4309D}" dt="2024-03-28T01:55:09.276" v="395" actId="478"/>
          <ac:spMkLst>
            <pc:docMk/>
            <pc:sldMk cId="3658133273" sldId="436"/>
            <ac:spMk id="8" creationId="{21ECBBAF-BAD8-924B-4536-6D99C7EF8CB2}"/>
          </ac:spMkLst>
        </pc:spChg>
      </pc:sldChg>
      <pc:sldChg chg="addSp delSp modSp mod">
        <pc:chgData name="Sonit Singh" userId="b4d4e167-5b1e-4244-b3e0-a2cbab649a82" providerId="ADAL" clId="{2D3BDC2F-6334-4C10-8EA5-83EADEA4309D}" dt="2024-03-28T01:55:15.869" v="398"/>
        <pc:sldMkLst>
          <pc:docMk/>
          <pc:sldMk cId="4151475317" sldId="437"/>
        </pc:sldMkLst>
        <pc:spChg chg="add mod">
          <ac:chgData name="Sonit Singh" userId="b4d4e167-5b1e-4244-b3e0-a2cbab649a82" providerId="ADAL" clId="{2D3BDC2F-6334-4C10-8EA5-83EADEA4309D}" dt="2024-03-28T01:55:15.869" v="398"/>
          <ac:spMkLst>
            <pc:docMk/>
            <pc:sldMk cId="4151475317" sldId="437"/>
            <ac:spMk id="6" creationId="{52D6D7A8-F4E2-24BA-B21F-D5EC1C2EAD9B}"/>
          </ac:spMkLst>
        </pc:spChg>
        <pc:spChg chg="del">
          <ac:chgData name="Sonit Singh" userId="b4d4e167-5b1e-4244-b3e0-a2cbab649a82" providerId="ADAL" clId="{2D3BDC2F-6334-4C10-8EA5-83EADEA4309D}" dt="2024-03-28T01:55:14.660" v="397" actId="478"/>
          <ac:spMkLst>
            <pc:docMk/>
            <pc:sldMk cId="4151475317" sldId="437"/>
            <ac:spMk id="8" creationId="{21ECBBAF-BAD8-924B-4536-6D99C7EF8CB2}"/>
          </ac:spMkLst>
        </pc:spChg>
      </pc:sldChg>
      <pc:sldChg chg="addSp delSp modSp mod">
        <pc:chgData name="Sonit Singh" userId="b4d4e167-5b1e-4244-b3e0-a2cbab649a82" providerId="ADAL" clId="{2D3BDC2F-6334-4C10-8EA5-83EADEA4309D}" dt="2024-03-28T01:55:20.180" v="400"/>
        <pc:sldMkLst>
          <pc:docMk/>
          <pc:sldMk cId="1319405962" sldId="438"/>
        </pc:sldMkLst>
        <pc:spChg chg="add mod">
          <ac:chgData name="Sonit Singh" userId="b4d4e167-5b1e-4244-b3e0-a2cbab649a82" providerId="ADAL" clId="{2D3BDC2F-6334-4C10-8EA5-83EADEA4309D}" dt="2024-03-28T01:55:20.180" v="400"/>
          <ac:spMkLst>
            <pc:docMk/>
            <pc:sldMk cId="1319405962" sldId="438"/>
            <ac:spMk id="5" creationId="{6ECEFB04-155B-3F65-2942-28998499AA43}"/>
          </ac:spMkLst>
        </pc:spChg>
        <pc:spChg chg="del">
          <ac:chgData name="Sonit Singh" userId="b4d4e167-5b1e-4244-b3e0-a2cbab649a82" providerId="ADAL" clId="{2D3BDC2F-6334-4C10-8EA5-83EADEA4309D}" dt="2024-03-28T01:55:18.824" v="399" actId="478"/>
          <ac:spMkLst>
            <pc:docMk/>
            <pc:sldMk cId="1319405962" sldId="438"/>
            <ac:spMk id="8" creationId="{21ECBBAF-BAD8-924B-4536-6D99C7EF8CB2}"/>
          </ac:spMkLst>
        </pc:spChg>
      </pc:sldChg>
      <pc:sldChg chg="addSp delSp modSp mod">
        <pc:chgData name="Sonit Singh" userId="b4d4e167-5b1e-4244-b3e0-a2cbab649a82" providerId="ADAL" clId="{2D3BDC2F-6334-4C10-8EA5-83EADEA4309D}" dt="2024-03-28T01:55:25.158" v="402"/>
        <pc:sldMkLst>
          <pc:docMk/>
          <pc:sldMk cId="3035336221" sldId="439"/>
        </pc:sldMkLst>
        <pc:spChg chg="add mod">
          <ac:chgData name="Sonit Singh" userId="b4d4e167-5b1e-4244-b3e0-a2cbab649a82" providerId="ADAL" clId="{2D3BDC2F-6334-4C10-8EA5-83EADEA4309D}" dt="2024-03-28T01:55:25.158" v="402"/>
          <ac:spMkLst>
            <pc:docMk/>
            <pc:sldMk cId="3035336221" sldId="439"/>
            <ac:spMk id="5" creationId="{1C317238-80ED-2A2F-0C06-D15FB5AA6D3F}"/>
          </ac:spMkLst>
        </pc:spChg>
        <pc:spChg chg="del">
          <ac:chgData name="Sonit Singh" userId="b4d4e167-5b1e-4244-b3e0-a2cbab649a82" providerId="ADAL" clId="{2D3BDC2F-6334-4C10-8EA5-83EADEA4309D}" dt="2024-03-28T01:55:23.892" v="401" actId="478"/>
          <ac:spMkLst>
            <pc:docMk/>
            <pc:sldMk cId="3035336221" sldId="439"/>
            <ac:spMk id="8" creationId="{21ECBBAF-BAD8-924B-4536-6D99C7EF8CB2}"/>
          </ac:spMkLst>
        </pc:spChg>
      </pc:sldChg>
      <pc:sldChg chg="addSp delSp modSp mod">
        <pc:chgData name="Sonit Singh" userId="b4d4e167-5b1e-4244-b3e0-a2cbab649a82" providerId="ADAL" clId="{2D3BDC2F-6334-4C10-8EA5-83EADEA4309D}" dt="2024-03-28T01:55:30.216" v="404"/>
        <pc:sldMkLst>
          <pc:docMk/>
          <pc:sldMk cId="1624711615" sldId="440"/>
        </pc:sldMkLst>
        <pc:spChg chg="add mod">
          <ac:chgData name="Sonit Singh" userId="b4d4e167-5b1e-4244-b3e0-a2cbab649a82" providerId="ADAL" clId="{2D3BDC2F-6334-4C10-8EA5-83EADEA4309D}" dt="2024-03-28T01:55:30.216" v="404"/>
          <ac:spMkLst>
            <pc:docMk/>
            <pc:sldMk cId="1624711615" sldId="440"/>
            <ac:spMk id="5" creationId="{2764F9B5-8089-B54F-AF88-C03011C28464}"/>
          </ac:spMkLst>
        </pc:spChg>
        <pc:spChg chg="del">
          <ac:chgData name="Sonit Singh" userId="b4d4e167-5b1e-4244-b3e0-a2cbab649a82" providerId="ADAL" clId="{2D3BDC2F-6334-4C10-8EA5-83EADEA4309D}" dt="2024-03-28T01:55:28.884" v="403" actId="478"/>
          <ac:spMkLst>
            <pc:docMk/>
            <pc:sldMk cId="1624711615" sldId="440"/>
            <ac:spMk id="8" creationId="{21ECBBAF-BAD8-924B-4536-6D99C7EF8CB2}"/>
          </ac:spMkLst>
        </pc:spChg>
      </pc:sldChg>
      <pc:sldChg chg="addSp delSp modSp mod">
        <pc:chgData name="Sonit Singh" userId="b4d4e167-5b1e-4244-b3e0-a2cbab649a82" providerId="ADAL" clId="{2D3BDC2F-6334-4C10-8EA5-83EADEA4309D}" dt="2024-03-28T01:55:35.446" v="406"/>
        <pc:sldMkLst>
          <pc:docMk/>
          <pc:sldMk cId="946088811" sldId="441"/>
        </pc:sldMkLst>
        <pc:spChg chg="add mod">
          <ac:chgData name="Sonit Singh" userId="b4d4e167-5b1e-4244-b3e0-a2cbab649a82" providerId="ADAL" clId="{2D3BDC2F-6334-4C10-8EA5-83EADEA4309D}" dt="2024-03-28T01:55:35.446" v="406"/>
          <ac:spMkLst>
            <pc:docMk/>
            <pc:sldMk cId="946088811" sldId="441"/>
            <ac:spMk id="5" creationId="{356482A5-A32A-74A6-DA56-8FD9B8243721}"/>
          </ac:spMkLst>
        </pc:spChg>
        <pc:spChg chg="del">
          <ac:chgData name="Sonit Singh" userId="b4d4e167-5b1e-4244-b3e0-a2cbab649a82" providerId="ADAL" clId="{2D3BDC2F-6334-4C10-8EA5-83EADEA4309D}" dt="2024-03-28T01:55:34.195" v="405" actId="478"/>
          <ac:spMkLst>
            <pc:docMk/>
            <pc:sldMk cId="946088811" sldId="441"/>
            <ac:spMk id="8" creationId="{21ECBBAF-BAD8-924B-4536-6D99C7EF8CB2}"/>
          </ac:spMkLst>
        </pc:spChg>
      </pc:sldChg>
      <pc:sldChg chg="addSp delSp modSp add mod">
        <pc:chgData name="Sonit Singh" userId="b4d4e167-5b1e-4244-b3e0-a2cbab649a82" providerId="ADAL" clId="{2D3BDC2F-6334-4C10-8EA5-83EADEA4309D}" dt="2024-03-28T01:57:37.174" v="515" actId="20577"/>
        <pc:sldMkLst>
          <pc:docMk/>
          <pc:sldMk cId="635082944" sldId="442"/>
        </pc:sldMkLst>
        <pc:spChg chg="mod">
          <ac:chgData name="Sonit Singh" userId="b4d4e167-5b1e-4244-b3e0-a2cbab649a82" providerId="ADAL" clId="{2D3BDC2F-6334-4C10-8EA5-83EADEA4309D}" dt="2024-03-28T01:48:22.052" v="69" actId="20577"/>
          <ac:spMkLst>
            <pc:docMk/>
            <pc:sldMk cId="635082944" sldId="442"/>
            <ac:spMk id="2" creationId="{5AABE7D9-9E99-C860-707E-450211BC7582}"/>
          </ac:spMkLst>
        </pc:spChg>
        <pc:spChg chg="mod">
          <ac:chgData name="Sonit Singh" userId="b4d4e167-5b1e-4244-b3e0-a2cbab649a82" providerId="ADAL" clId="{2D3BDC2F-6334-4C10-8EA5-83EADEA4309D}" dt="2024-03-28T01:50:35.023" v="281" actId="20577"/>
          <ac:spMkLst>
            <pc:docMk/>
            <pc:sldMk cId="635082944" sldId="442"/>
            <ac:spMk id="3" creationId="{D1140ADC-BD0A-F855-7488-B023933118C6}"/>
          </ac:spMkLst>
        </pc:spChg>
        <pc:spChg chg="add mod">
          <ac:chgData name="Sonit Singh" userId="b4d4e167-5b1e-4244-b3e0-a2cbab649a82" providerId="ADAL" clId="{2D3BDC2F-6334-4C10-8EA5-83EADEA4309D}" dt="2024-03-28T01:57:37.174" v="515" actId="20577"/>
          <ac:spMkLst>
            <pc:docMk/>
            <pc:sldMk cId="635082944" sldId="442"/>
            <ac:spMk id="5" creationId="{BAAC7216-5894-C926-7AC7-524647E33257}"/>
          </ac:spMkLst>
        </pc:spChg>
        <pc:spChg chg="del">
          <ac:chgData name="Sonit Singh" userId="b4d4e167-5b1e-4244-b3e0-a2cbab649a82" providerId="ADAL" clId="{2D3BDC2F-6334-4C10-8EA5-83EADEA4309D}" dt="2024-03-28T01:54:07.263" v="375" actId="478"/>
          <ac:spMkLst>
            <pc:docMk/>
            <pc:sldMk cId="635082944" sldId="442"/>
            <ac:spMk id="8" creationId="{21ECBBAF-BAD8-924B-4536-6D99C7EF8CB2}"/>
          </ac:spMkLst>
        </pc:spChg>
        <pc:picChg chg="del">
          <ac:chgData name="Sonit Singh" userId="b4d4e167-5b1e-4244-b3e0-a2cbab649a82" providerId="ADAL" clId="{2D3BDC2F-6334-4C10-8EA5-83EADEA4309D}" dt="2024-03-28T01:46:38.581" v="1" actId="478"/>
          <ac:picMkLst>
            <pc:docMk/>
            <pc:sldMk cId="635082944" sldId="442"/>
            <ac:picMk id="6" creationId="{77A8DCC0-245F-E26A-912F-B64DDF13976C}"/>
          </ac:picMkLst>
        </pc:picChg>
      </pc:sldChg>
      <pc:sldChg chg="addSp delSp modSp add mod">
        <pc:chgData name="Sonit Singh" userId="b4d4e167-5b1e-4244-b3e0-a2cbab649a82" providerId="ADAL" clId="{2D3BDC2F-6334-4C10-8EA5-83EADEA4309D}" dt="2024-03-28T02:34:53.605" v="579" actId="1076"/>
        <pc:sldMkLst>
          <pc:docMk/>
          <pc:sldMk cId="1090051335" sldId="443"/>
        </pc:sldMkLst>
        <pc:spChg chg="mod">
          <ac:chgData name="Sonit Singh" userId="b4d4e167-5b1e-4244-b3e0-a2cbab649a82" providerId="ADAL" clId="{2D3BDC2F-6334-4C10-8EA5-83EADEA4309D}" dt="2024-03-28T02:32:01.682" v="571" actId="20577"/>
          <ac:spMkLst>
            <pc:docMk/>
            <pc:sldMk cId="1090051335" sldId="443"/>
            <ac:spMk id="2" creationId="{5AABE7D9-9E99-C860-707E-450211BC7582}"/>
          </ac:spMkLst>
        </pc:spChg>
        <pc:spChg chg="del mod">
          <ac:chgData name="Sonit Singh" userId="b4d4e167-5b1e-4244-b3e0-a2cbab649a82" providerId="ADAL" clId="{2D3BDC2F-6334-4C10-8EA5-83EADEA4309D}" dt="2024-03-28T02:34:22.334" v="572" actId="931"/>
          <ac:spMkLst>
            <pc:docMk/>
            <pc:sldMk cId="1090051335" sldId="443"/>
            <ac:spMk id="3" creationId="{D1140ADC-BD0A-F855-7488-B023933118C6}"/>
          </ac:spMkLst>
        </pc:spChg>
        <pc:spChg chg="del">
          <ac:chgData name="Sonit Singh" userId="b4d4e167-5b1e-4244-b3e0-a2cbab649a82" providerId="ADAL" clId="{2D3BDC2F-6334-4C10-8EA5-83EADEA4309D}" dt="2024-03-28T02:31:54.249" v="567" actId="478"/>
          <ac:spMkLst>
            <pc:docMk/>
            <pc:sldMk cId="1090051335" sldId="443"/>
            <ac:spMk id="5" creationId="{356482A5-A32A-74A6-DA56-8FD9B8243721}"/>
          </ac:spMkLst>
        </pc:spChg>
        <pc:spChg chg="add mod">
          <ac:chgData name="Sonit Singh" userId="b4d4e167-5b1e-4244-b3e0-a2cbab649a82" providerId="ADAL" clId="{2D3BDC2F-6334-4C10-8EA5-83EADEA4309D}" dt="2024-03-28T02:34:53.605" v="579" actId="1076"/>
          <ac:spMkLst>
            <pc:docMk/>
            <pc:sldMk cId="1090051335" sldId="443"/>
            <ac:spMk id="8" creationId="{D0CE4871-DE5C-860E-EE36-92B2A29982EF}"/>
          </ac:spMkLst>
        </pc:spChg>
        <pc:picChg chg="add mod">
          <ac:chgData name="Sonit Singh" userId="b4d4e167-5b1e-4244-b3e0-a2cbab649a82" providerId="ADAL" clId="{2D3BDC2F-6334-4C10-8EA5-83EADEA4309D}" dt="2024-03-28T02:34:37.348" v="578" actId="14100"/>
          <ac:picMkLst>
            <pc:docMk/>
            <pc:sldMk cId="1090051335" sldId="443"/>
            <ac:picMk id="7" creationId="{E6A46D06-B9F6-03B1-4D50-D1E69FD0582B}"/>
          </ac:picMkLst>
        </pc:picChg>
      </pc:sldChg>
      <pc:sldChg chg="modSp add del mod">
        <pc:chgData name="Sonit Singh" userId="b4d4e167-5b1e-4244-b3e0-a2cbab649a82" providerId="ADAL" clId="{2D3BDC2F-6334-4C10-8EA5-83EADEA4309D}" dt="2024-03-28T01:50:39.998" v="282" actId="2696"/>
        <pc:sldMkLst>
          <pc:docMk/>
          <pc:sldMk cId="3988519953" sldId="443"/>
        </pc:sldMkLst>
        <pc:spChg chg="mod">
          <ac:chgData name="Sonit Singh" userId="b4d4e167-5b1e-4244-b3e0-a2cbab649a82" providerId="ADAL" clId="{2D3BDC2F-6334-4C10-8EA5-83EADEA4309D}" dt="2024-03-28T01:50:14.431" v="227" actId="20577"/>
          <ac:spMkLst>
            <pc:docMk/>
            <pc:sldMk cId="3988519953" sldId="443"/>
            <ac:spMk id="3" creationId="{D1140ADC-BD0A-F855-7488-B023933118C6}"/>
          </ac:spMkLst>
        </pc:spChg>
      </pc:sldChg>
      <pc:sldChg chg="addSp delSp modSp add mod modAnim">
        <pc:chgData name="Sonit Singh" userId="b4d4e167-5b1e-4244-b3e0-a2cbab649a82" providerId="ADAL" clId="{2D3BDC2F-6334-4C10-8EA5-83EADEA4309D}" dt="2024-03-28T02:54:16.853" v="597" actId="1076"/>
        <pc:sldMkLst>
          <pc:docMk/>
          <pc:sldMk cId="1773432222" sldId="444"/>
        </pc:sldMkLst>
        <pc:spChg chg="mod">
          <ac:chgData name="Sonit Singh" userId="b4d4e167-5b1e-4244-b3e0-a2cbab649a82" providerId="ADAL" clId="{2D3BDC2F-6334-4C10-8EA5-83EADEA4309D}" dt="2024-03-28T02:54:05.945" v="592" actId="20577"/>
          <ac:spMkLst>
            <pc:docMk/>
            <pc:sldMk cId="1773432222" sldId="444"/>
            <ac:spMk id="2" creationId="{5AABE7D9-9E99-C860-707E-450211BC7582}"/>
          </ac:spMkLst>
        </pc:spChg>
        <pc:spChg chg="del mod">
          <ac:chgData name="Sonit Singh" userId="b4d4e167-5b1e-4244-b3e0-a2cbab649a82" providerId="ADAL" clId="{2D3BDC2F-6334-4C10-8EA5-83EADEA4309D}" dt="2024-03-28T02:53:40.049" v="584"/>
          <ac:spMkLst>
            <pc:docMk/>
            <pc:sldMk cId="1773432222" sldId="444"/>
            <ac:spMk id="3" creationId="{D1140ADC-BD0A-F855-7488-B023933118C6}"/>
          </ac:spMkLst>
        </pc:spChg>
        <pc:picChg chg="add mod">
          <ac:chgData name="Sonit Singh" userId="b4d4e167-5b1e-4244-b3e0-a2cbab649a82" providerId="ADAL" clId="{2D3BDC2F-6334-4C10-8EA5-83EADEA4309D}" dt="2024-03-28T02:54:16.853" v="597" actId="1076"/>
          <ac:picMkLst>
            <pc:docMk/>
            <pc:sldMk cId="1773432222" sldId="444"/>
            <ac:picMk id="6" creationId="{8C3CDB7F-1C1E-F932-9252-B0E3469FCC9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4FCFEB-8D6C-C3C9-0E3B-0D626B8D4C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6318B1-E95B-2162-25FC-6A643F492A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92CE1B-BB9F-45A9-BACC-98FF3D2D4F2E}" type="datetimeFigureOut">
              <a:rPr lang="en-AU" smtClean="0"/>
              <a:t>17/7/2024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133E35-C80A-9E70-5C2C-35376FBF37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B7AB53-2769-CE79-0FFA-D4B76B84D54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EF8CF-0F8A-4BD6-9CE5-A84D18797D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04906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A9E51-4ABD-4B03-A80E-627F14CF22A5}" type="datetimeFigureOut">
              <a:rPr lang="en-AU" smtClean="0"/>
              <a:t>17/7/2024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FAD0F-5D97-4C49-B145-C57DEFFF189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89710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9CC69-1DB5-8B4C-E984-537775889A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46AB9C-35E1-72A7-C1BD-2A68ABDF5C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BADF0C-51C6-7419-3D8D-CE50A38B8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C2B86-F199-D6C7-6508-0F212835F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CA229-935C-8099-0E86-5ECC48D06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7551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E9202-C610-B140-08AE-44A7A81AE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2C6ED7-FC32-3714-E040-43D1C4BE2F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90846-30E1-0BAF-95AF-2C33ADEE6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E872-C7C3-B46E-9774-8FB6415FB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FBA00-691F-09A6-F95B-E68F8744B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755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9E502C-2424-B094-C539-7DA0B74C68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953B7A-E936-2389-15BD-97911F5B1F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8DFD5-019B-E5BD-82F1-29E012B37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73B12-943B-CDB8-92BA-AA488F9AD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D7ABB-25EC-73C5-D340-E23440DCE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510053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0D427A-31A8-804F-A88E-B2237F6FF8DD}"/>
              </a:ext>
            </a:extLst>
          </p:cNvPr>
          <p:cNvSpPr/>
          <p:nvPr userDrawn="1"/>
        </p:nvSpPr>
        <p:spPr>
          <a:xfrm rot="5400000">
            <a:off x="5706291" y="372292"/>
            <a:ext cx="779419" cy="12192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pic>
        <p:nvPicPr>
          <p:cNvPr id="8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3919BA19-F123-3B46-B077-C952C919A7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07849" y="6139546"/>
            <a:ext cx="598271" cy="701040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EC14B686-A7B8-C34E-BD3F-17AD72808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9B41C51-D68E-9449-86C7-CBC06D1C8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88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83BF01-419E-0890-7FE1-A0EF7A192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BC6101-507B-F3EE-D41C-583775C6F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85946-5ABD-9B6F-9732-CD57BE242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54913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9CB962-B705-314A-93E0-7EFEF584C6D7}"/>
              </a:ext>
            </a:extLst>
          </p:cNvPr>
          <p:cNvSpPr/>
          <p:nvPr userDrawn="1"/>
        </p:nvSpPr>
        <p:spPr>
          <a:xfrm>
            <a:off x="1" y="1"/>
            <a:ext cx="5543550" cy="6858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8A4A11-68D0-0342-99AF-D474A68AB2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999759">
            <a:off x="1292068" y="-612610"/>
            <a:ext cx="5135041" cy="70023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E5ACA8-1A29-9F40-A4E7-578A7ACF5C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5055" y="4792776"/>
            <a:ext cx="1760572" cy="184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56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DEDE7-E9E0-024D-ECA2-08E54B25D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7D77A-76FB-85A4-F394-25213E4C8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FCDC2-DAA7-2417-8C12-59AD99F73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E4FE-3DEB-1A78-A982-79D37BE3D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844F9-28BE-776B-9E9D-2D8B60BFE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620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646D2-4849-55F2-9EDF-A792D2D5D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57F27-84A0-5427-C58F-7B0A3B7D3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51D2F-4DB1-E58D-F5B2-22856EBD9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4215E-C1E7-0772-7B69-C49D663C0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C38AE6-A79D-47C3-230B-1AC81712A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6065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A1BEC-192D-937E-DA59-2C1E6F928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B18E9-9BA1-6BDC-7D49-312A5A52B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D44C6-412A-DD4D-862D-B5E514E9B1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240C3E-1460-3B32-C784-A5390B819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6C3E9E-91F4-68EB-3214-136D87F19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AA5AB8-7D83-5F63-650F-2F42E603A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8495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89673-788D-CEB8-3CAB-5325857C7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7A4327-CB54-2F05-89B1-AE24F0436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E392B2-77BB-A618-6A0F-13C2A2CD9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758D8B-E275-A357-1522-80C6F2515F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DB81CE-9484-C3CC-76E1-DBC0AAD00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7C95D1-9F2A-BFEE-8F8A-A71FEA5D4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2A9D27-286A-0CD0-536E-3C31470F9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83C16E-2B21-4D45-0DB5-880C81E3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0152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30EBF-8DA3-0A25-1033-CC234E8A4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5438F8-89A1-A067-F8E9-70C1687FA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613E1D-0C4A-5D32-26F9-1BCEB8481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DFB03E-F9B4-2433-81E1-3BD50D86F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586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8F21A5-757D-D6A3-9443-5A6371AF2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F14B1B-5FF6-8469-6441-EB5B8B69B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CD0E0-0D21-6F48-935E-F6B75CC6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7152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DA84B-7940-7822-2557-A9F64C4F6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BFA02-B7AD-C565-8B71-EBFE90B14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C65417-3DB2-4D8D-8200-BD30635C58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50B6C3-E111-C7CB-AC6A-CC00EF12A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8C9C6B-73DF-DF29-7D8E-406889E84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5FA417-731E-9727-AF6F-6D28C1550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7838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92BEE-A08A-4C6E-7CF0-B5E142A6A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CB7E99-09CB-4FCE-7697-4152BD23EA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76087A-FE5D-60D9-AE0C-90223805A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EC7038-77D9-3267-A27B-7B49BB1DB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4014C3-2621-ED8B-BAFE-7382D98EB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3137F-F472-9F0A-46F3-68538886E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2597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814D76-5DF1-A4E1-1338-B03D3642B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58865-62AB-234F-36FF-19D673DE8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27987-368E-CEF9-CAA0-8405857172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C300B-6F01-71B4-9B2C-1056A57DE4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00E20-46EB-CC1D-6BF8-548902128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D6A8B-B5C3-4437-A9DE-A8C2149171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7211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cpedia.org/highway-signs/q/questions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creativecommons.org/licenses/by-sa/3.0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DFF856-7F9C-9D4C-B764-1C7E4E7233C0}"/>
              </a:ext>
            </a:extLst>
          </p:cNvPr>
          <p:cNvSpPr txBox="1"/>
          <p:nvPr/>
        </p:nvSpPr>
        <p:spPr>
          <a:xfrm>
            <a:off x="-78497" y="2236126"/>
            <a:ext cx="562252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800" b="1" dirty="0">
                <a:latin typeface="Arial"/>
                <a:cs typeface="Arial"/>
              </a:rPr>
              <a:t>Project Title</a:t>
            </a:r>
            <a:endParaRPr lang="en-US" sz="4800" b="1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CCC68E-A06E-1747-A719-B74DFB9FB81B}"/>
              </a:ext>
            </a:extLst>
          </p:cNvPr>
          <p:cNvSpPr txBox="1"/>
          <p:nvPr/>
        </p:nvSpPr>
        <p:spPr>
          <a:xfrm>
            <a:off x="5574831" y="2562407"/>
            <a:ext cx="6638005" cy="34778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fontAlgn="base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Team Name</a:t>
            </a:r>
          </a:p>
          <a:p>
            <a:pPr algn="ctr" fontAlgn="base"/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Sonit Singh (zxxxxxxx)</a:t>
            </a:r>
          </a:p>
          <a:p>
            <a:pPr fontAlgn="base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Hugh Wilson(zxxxxxxx)</a:t>
            </a:r>
          </a:p>
          <a:p>
            <a:pPr fontAlgn="base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Stefano Mezza (zxxxxxxx)</a:t>
            </a:r>
          </a:p>
          <a:p>
            <a:pPr fontAlgn="base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Jingying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Gao (zxxxxxxx)</a:t>
            </a:r>
          </a:p>
          <a:p>
            <a:pPr fontAlgn="base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Zhongsui Guo (zxxxxxxx)</a:t>
            </a:r>
          </a:p>
        </p:txBody>
      </p:sp>
      <p:pic>
        <p:nvPicPr>
          <p:cNvPr id="6" name="Picture 5" descr="A plate of food on a black surface&#10;&#10;Description automatically generated">
            <a:extLst>
              <a:ext uri="{FF2B5EF4-FFF2-40B4-BE49-F238E27FC236}">
                <a16:creationId xmlns:a16="http://schemas.microsoft.com/office/drawing/2014/main" id="{AF95A7F8-F2A2-EFC0-2817-0AC4F9CF1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026" y="0"/>
            <a:ext cx="3349808" cy="2280048"/>
          </a:xfrm>
          <a:prstGeom prst="rect">
            <a:avLst/>
          </a:prstGeom>
        </p:spPr>
      </p:pic>
      <p:pic>
        <p:nvPicPr>
          <p:cNvPr id="7" name="Picture 6" descr="A plate of food on a black surface&#10;&#10;Description automatically generated">
            <a:extLst>
              <a:ext uri="{FF2B5EF4-FFF2-40B4-BE49-F238E27FC236}">
                <a16:creationId xmlns:a16="http://schemas.microsoft.com/office/drawing/2014/main" id="{E4451454-1966-ABEC-2BCE-90AA80F8B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834" y="0"/>
            <a:ext cx="3288197" cy="228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601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BE7D9-9E99-C860-707E-450211BC7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136525"/>
            <a:ext cx="11631168" cy="838835"/>
          </a:xfrm>
        </p:spPr>
        <p:txBody>
          <a:bodyPr>
            <a:normAutofit/>
          </a:bodyPr>
          <a:lstStyle/>
          <a:p>
            <a:r>
              <a:rPr lang="en-GB" dirty="0"/>
              <a:t>Conclusion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40ADC-BD0A-F855-7488-B02393311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48" y="975360"/>
            <a:ext cx="11631168" cy="503529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AU" dirty="0"/>
              <a:t> Write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D12B5-C5CB-BD43-2384-11071952D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10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99F208-1CDC-6FEA-A315-8FBE78581435}"/>
              </a:ext>
            </a:extLst>
          </p:cNvPr>
          <p:cNvSpPr txBox="1"/>
          <p:nvPr/>
        </p:nvSpPr>
        <p:spPr>
          <a:xfrm>
            <a:off x="119743" y="6225545"/>
            <a:ext cx="7326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Presenter: Zhongsui Guo (zxxxxxxx)</a:t>
            </a:r>
          </a:p>
        </p:txBody>
      </p:sp>
    </p:spTree>
    <p:extLst>
      <p:ext uri="{BB962C8B-B14F-4D97-AF65-F5344CB8AC3E}">
        <p14:creationId xmlns:p14="http://schemas.microsoft.com/office/powerpoint/2010/main" val="4032915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BE7D9-9E99-C860-707E-450211BC7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136525"/>
            <a:ext cx="11631168" cy="838835"/>
          </a:xfrm>
        </p:spPr>
        <p:txBody>
          <a:bodyPr>
            <a:normAutofit/>
          </a:bodyPr>
          <a:lstStyle/>
          <a:p>
            <a:endParaRPr lang="en-AU" dirty="0"/>
          </a:p>
        </p:txBody>
      </p:sp>
      <p:pic>
        <p:nvPicPr>
          <p:cNvPr id="7" name="Content Placeholder 6" descr="A close-up of a sign&#10;&#10;Description automatically generated">
            <a:extLst>
              <a:ext uri="{FF2B5EF4-FFF2-40B4-BE49-F238E27FC236}">
                <a16:creationId xmlns:a16="http://schemas.microsoft.com/office/drawing/2014/main" id="{E6A46D06-B9F6-03B1-4D50-D1E69FD058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266192" y="1233577"/>
            <a:ext cx="6705280" cy="458925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D12B5-C5CB-BD43-2384-11071952D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11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CE4871-DE5C-860E-EE36-92B2A29982EF}"/>
              </a:ext>
            </a:extLst>
          </p:cNvPr>
          <p:cNvSpPr txBox="1"/>
          <p:nvPr/>
        </p:nvSpPr>
        <p:spPr>
          <a:xfrm>
            <a:off x="368381" y="6308080"/>
            <a:ext cx="67052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dirty="0">
                <a:hlinkClick r:id="rId3" tooltip="https://www.picpedia.org/highway-signs/q/questions.html"/>
              </a:rPr>
              <a:t>This Photo</a:t>
            </a:r>
            <a:r>
              <a:rPr lang="en-AU" sz="900" dirty="0"/>
              <a:t> by Unknown Author is licensed under </a:t>
            </a:r>
            <a:r>
              <a:rPr lang="en-AU" sz="900" dirty="0">
                <a:hlinkClick r:id="rId4" tooltip="https://creativecommons.org/licenses/by-sa/3.0/"/>
              </a:rPr>
              <a:t>CC BY-SA</a:t>
            </a:r>
            <a:endParaRPr lang="en-AU" sz="900" dirty="0"/>
          </a:p>
        </p:txBody>
      </p:sp>
    </p:spTree>
    <p:extLst>
      <p:ext uri="{BB962C8B-B14F-4D97-AF65-F5344CB8AC3E}">
        <p14:creationId xmlns:p14="http://schemas.microsoft.com/office/powerpoint/2010/main" val="1090051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BE7D9-9E99-C860-707E-450211BC7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136525"/>
            <a:ext cx="11631168" cy="838835"/>
          </a:xfrm>
        </p:spPr>
        <p:txBody>
          <a:bodyPr/>
          <a:lstStyle/>
          <a:p>
            <a:r>
              <a:rPr lang="en-GB" dirty="0"/>
              <a:t>Motivation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40ADC-BD0A-F855-7488-B02393311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48" y="975360"/>
            <a:ext cx="11631168" cy="5035296"/>
          </a:xfrm>
        </p:spPr>
        <p:txBody>
          <a:bodyPr/>
          <a:lstStyle/>
          <a:p>
            <a:pPr>
              <a:buFont typeface="Wingdings" pitchFamily="2" charset="77"/>
              <a:buChar char="Ø"/>
            </a:pPr>
            <a:r>
              <a:rPr lang="en-AU" dirty="0"/>
              <a:t> Image Segmentation: </a:t>
            </a:r>
            <a:r>
              <a:rPr lang="en-AU" dirty="0">
                <a:solidFill>
                  <a:srgbClr val="C00000"/>
                </a:solidFill>
              </a:rPr>
              <a:t>Identifying which image pixels belong to an object</a:t>
            </a:r>
          </a:p>
          <a:p>
            <a:pPr>
              <a:buFont typeface="Wingdings" pitchFamily="2" charset="77"/>
              <a:buChar char="Ø"/>
            </a:pPr>
            <a:r>
              <a:rPr lang="en-AU" dirty="0"/>
              <a:t> One of the </a:t>
            </a:r>
            <a:r>
              <a:rPr lang="en-AU" dirty="0">
                <a:solidFill>
                  <a:srgbClr val="C00000"/>
                </a:solidFill>
              </a:rPr>
              <a:t>core tasks in computer vision</a:t>
            </a:r>
          </a:p>
          <a:p>
            <a:pPr>
              <a:buFont typeface="Wingdings" pitchFamily="2" charset="77"/>
              <a:buChar char="Ø"/>
            </a:pPr>
            <a:r>
              <a:rPr lang="en-AU" dirty="0"/>
              <a:t> Broad array of applications:</a:t>
            </a:r>
          </a:p>
          <a:p>
            <a:pPr lvl="1">
              <a:buFont typeface="Wingdings" pitchFamily="2" charset="77"/>
              <a:buChar char="Ø"/>
            </a:pPr>
            <a:r>
              <a:rPr lang="en-AU" dirty="0"/>
              <a:t> Medical Image Analysis </a:t>
            </a:r>
          </a:p>
          <a:p>
            <a:pPr lvl="1">
              <a:buFont typeface="Wingdings" pitchFamily="2" charset="77"/>
              <a:buChar char="Ø"/>
            </a:pPr>
            <a:r>
              <a:rPr lang="en-AU" dirty="0"/>
              <a:t> Scientific imagery </a:t>
            </a:r>
          </a:p>
          <a:p>
            <a:pPr lvl="1">
              <a:buFont typeface="Wingdings" pitchFamily="2" charset="77"/>
              <a:buChar char="Ø"/>
            </a:pPr>
            <a:r>
              <a:rPr lang="en-AU" dirty="0"/>
              <a:t> Editing photos</a:t>
            </a:r>
          </a:p>
          <a:p>
            <a:pPr lvl="1">
              <a:buFont typeface="Wingdings" pitchFamily="2" charset="77"/>
              <a:buChar char="Ø"/>
            </a:pPr>
            <a:r>
              <a:rPr lang="en-AU" dirty="0"/>
              <a:t> Autonomous Vehicles</a:t>
            </a:r>
          </a:p>
          <a:p>
            <a:pPr lvl="1">
              <a:buFont typeface="Wingdings" pitchFamily="2" charset="77"/>
              <a:buChar char="Ø"/>
            </a:pPr>
            <a:r>
              <a:rPr lang="en-AU" dirty="0"/>
              <a:t> Robotics</a:t>
            </a:r>
          </a:p>
          <a:p>
            <a:pPr lvl="1">
              <a:buFont typeface="Wingdings" pitchFamily="2" charset="77"/>
              <a:buChar char="Ø"/>
            </a:pPr>
            <a:r>
              <a:rPr lang="en-AU" dirty="0"/>
              <a:t> Agriculture </a:t>
            </a:r>
          </a:p>
          <a:p>
            <a:pPr lvl="1">
              <a:buFont typeface="Wingdings" pitchFamily="2" charset="77"/>
              <a:buChar char="Ø"/>
            </a:pPr>
            <a:r>
              <a:rPr lang="en-AU" dirty="0"/>
              <a:t> …</a:t>
            </a:r>
            <a:endParaRPr lang="en-US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D12B5-C5CB-BD43-2384-11071952D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2</a:t>
            </a:fld>
            <a:endParaRPr lang="en-AU"/>
          </a:p>
        </p:txBody>
      </p:sp>
      <p:pic>
        <p:nvPicPr>
          <p:cNvPr id="7" name="Picture 6" descr="A two cars driving on a road&#10;&#10;Description automatically generated">
            <a:extLst>
              <a:ext uri="{FF2B5EF4-FFF2-40B4-BE49-F238E27FC236}">
                <a16:creationId xmlns:a16="http://schemas.microsoft.com/office/drawing/2014/main" id="{3CBAFBC7-4C38-092C-5462-553DB6540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542" y="2340429"/>
            <a:ext cx="6706689" cy="33419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471554-0422-62B8-814A-4ABC624E8E60}"/>
              </a:ext>
            </a:extLst>
          </p:cNvPr>
          <p:cNvSpPr txBox="1"/>
          <p:nvPr/>
        </p:nvSpPr>
        <p:spPr>
          <a:xfrm>
            <a:off x="119743" y="6225545"/>
            <a:ext cx="7326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Presenter: Sonit Singh (zxxxxxxx)</a:t>
            </a:r>
          </a:p>
        </p:txBody>
      </p:sp>
    </p:spTree>
    <p:extLst>
      <p:ext uri="{BB962C8B-B14F-4D97-AF65-F5344CB8AC3E}">
        <p14:creationId xmlns:p14="http://schemas.microsoft.com/office/powerpoint/2010/main" val="4241363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BE7D9-9E99-C860-707E-450211BC7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136525"/>
            <a:ext cx="11631168" cy="838835"/>
          </a:xfrm>
        </p:spPr>
        <p:txBody>
          <a:bodyPr/>
          <a:lstStyle/>
          <a:p>
            <a:r>
              <a:rPr lang="en-GB" dirty="0"/>
              <a:t>Problem Statement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40ADC-BD0A-F855-7488-B02393311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48" y="975360"/>
            <a:ext cx="11631168" cy="5035296"/>
          </a:xfrm>
        </p:spPr>
        <p:txBody>
          <a:bodyPr/>
          <a:lstStyle/>
          <a:p>
            <a:pPr>
              <a:buFont typeface="Wingdings" pitchFamily="2" charset="77"/>
              <a:buChar char="Ø"/>
            </a:pPr>
            <a:r>
              <a:rPr lang="en-AU" dirty="0"/>
              <a:t> Write here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D12B5-C5CB-BD43-2384-11071952D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3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471554-0422-62B8-814A-4ABC624E8E60}"/>
              </a:ext>
            </a:extLst>
          </p:cNvPr>
          <p:cNvSpPr txBox="1"/>
          <p:nvPr/>
        </p:nvSpPr>
        <p:spPr>
          <a:xfrm>
            <a:off x="119743" y="6225545"/>
            <a:ext cx="7326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Presenter: Hugh Wilson (zxxxxxxx)</a:t>
            </a:r>
          </a:p>
        </p:txBody>
      </p:sp>
    </p:spTree>
    <p:extLst>
      <p:ext uri="{BB962C8B-B14F-4D97-AF65-F5344CB8AC3E}">
        <p14:creationId xmlns:p14="http://schemas.microsoft.com/office/powerpoint/2010/main" val="975189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BE7D9-9E99-C860-707E-450211BC7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136525"/>
            <a:ext cx="11631168" cy="838835"/>
          </a:xfrm>
        </p:spPr>
        <p:txBody>
          <a:bodyPr/>
          <a:lstStyle/>
          <a:p>
            <a:r>
              <a:rPr lang="en-GB" dirty="0"/>
              <a:t>Literature Review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40ADC-BD0A-F855-7488-B02393311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48" y="975360"/>
            <a:ext cx="11631168" cy="5035296"/>
          </a:xfrm>
        </p:spPr>
        <p:txBody>
          <a:bodyPr/>
          <a:lstStyle/>
          <a:p>
            <a:pPr>
              <a:buFont typeface="Wingdings" pitchFamily="2" charset="77"/>
              <a:buChar char="Ø"/>
            </a:pPr>
            <a:r>
              <a:rPr lang="en-AU" dirty="0"/>
              <a:t> Just provide summary in 2 slides of relevant papers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D12B5-C5CB-BD43-2384-11071952D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4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471554-0422-62B8-814A-4ABC624E8E60}"/>
              </a:ext>
            </a:extLst>
          </p:cNvPr>
          <p:cNvSpPr txBox="1"/>
          <p:nvPr/>
        </p:nvSpPr>
        <p:spPr>
          <a:xfrm>
            <a:off x="119743" y="6225545"/>
            <a:ext cx="7326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Presenter: Hugh Wilson (zxxxxxxx)</a:t>
            </a:r>
          </a:p>
        </p:txBody>
      </p:sp>
    </p:spTree>
    <p:extLst>
      <p:ext uri="{BB962C8B-B14F-4D97-AF65-F5344CB8AC3E}">
        <p14:creationId xmlns:p14="http://schemas.microsoft.com/office/powerpoint/2010/main" val="2560879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BE7D9-9E99-C860-707E-450211BC7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136525"/>
            <a:ext cx="11631168" cy="838835"/>
          </a:xfrm>
        </p:spPr>
        <p:txBody>
          <a:bodyPr/>
          <a:lstStyle/>
          <a:p>
            <a:r>
              <a:rPr lang="en-GB" dirty="0"/>
              <a:t>Dataset(s)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40ADC-BD0A-F855-7488-B02393311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48" y="975360"/>
            <a:ext cx="11631168" cy="5035296"/>
          </a:xfrm>
        </p:spPr>
        <p:txBody>
          <a:bodyPr/>
          <a:lstStyle/>
          <a:p>
            <a:pPr>
              <a:buFont typeface="Wingdings" pitchFamily="2" charset="77"/>
              <a:buChar char="Ø"/>
            </a:pPr>
            <a:r>
              <a:rPr lang="en-AU" dirty="0"/>
              <a:t> Provide details about the dataset or the RL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D12B5-C5CB-BD43-2384-11071952D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5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471554-0422-62B8-814A-4ABC624E8E60}"/>
              </a:ext>
            </a:extLst>
          </p:cNvPr>
          <p:cNvSpPr txBox="1"/>
          <p:nvPr/>
        </p:nvSpPr>
        <p:spPr>
          <a:xfrm>
            <a:off x="119743" y="6225545"/>
            <a:ext cx="7326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Presenter: Hugh Wilson (zxxxxxxx)</a:t>
            </a:r>
          </a:p>
        </p:txBody>
      </p:sp>
    </p:spTree>
    <p:extLst>
      <p:ext uri="{BB962C8B-B14F-4D97-AF65-F5344CB8AC3E}">
        <p14:creationId xmlns:p14="http://schemas.microsoft.com/office/powerpoint/2010/main" val="1482484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BE7D9-9E99-C860-707E-450211BC7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136525"/>
            <a:ext cx="11631168" cy="838835"/>
          </a:xfrm>
        </p:spPr>
        <p:txBody>
          <a:bodyPr>
            <a:normAutofit/>
          </a:bodyPr>
          <a:lstStyle/>
          <a:p>
            <a:r>
              <a:rPr lang="en-GB" dirty="0"/>
              <a:t>Data Analysis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40ADC-BD0A-F855-7488-B02393311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48" y="975360"/>
            <a:ext cx="11631168" cy="503529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AU" dirty="0"/>
              <a:t> Briefly provide details here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D12B5-C5CB-BD43-2384-11071952D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6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99F208-1CDC-6FEA-A315-8FBE78581435}"/>
              </a:ext>
            </a:extLst>
          </p:cNvPr>
          <p:cNvSpPr txBox="1"/>
          <p:nvPr/>
        </p:nvSpPr>
        <p:spPr>
          <a:xfrm>
            <a:off x="119743" y="6225545"/>
            <a:ext cx="7326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Presenter: Zhongsui Guo (zxxxxxxx)</a:t>
            </a:r>
          </a:p>
        </p:txBody>
      </p:sp>
    </p:spTree>
    <p:extLst>
      <p:ext uri="{BB962C8B-B14F-4D97-AF65-F5344CB8AC3E}">
        <p14:creationId xmlns:p14="http://schemas.microsoft.com/office/powerpoint/2010/main" val="946088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BE7D9-9E99-C860-707E-450211BC7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136525"/>
            <a:ext cx="11631168" cy="838835"/>
          </a:xfrm>
        </p:spPr>
        <p:txBody>
          <a:bodyPr>
            <a:normAutofit/>
          </a:bodyPr>
          <a:lstStyle/>
          <a:p>
            <a:r>
              <a:rPr lang="en-GB" dirty="0"/>
              <a:t>Method(s)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40ADC-BD0A-F855-7488-B02393311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48" y="975360"/>
            <a:ext cx="11631168" cy="503529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AU" dirty="0"/>
              <a:t> Details here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D12B5-C5CB-BD43-2384-11071952D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7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99F208-1CDC-6FEA-A315-8FBE78581435}"/>
              </a:ext>
            </a:extLst>
          </p:cNvPr>
          <p:cNvSpPr txBox="1"/>
          <p:nvPr/>
        </p:nvSpPr>
        <p:spPr>
          <a:xfrm>
            <a:off x="119743" y="6225545"/>
            <a:ext cx="7326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Presenter: Zhongsui Guo (zxxxxxxx)</a:t>
            </a:r>
          </a:p>
        </p:txBody>
      </p:sp>
    </p:spTree>
    <p:extLst>
      <p:ext uri="{BB962C8B-B14F-4D97-AF65-F5344CB8AC3E}">
        <p14:creationId xmlns:p14="http://schemas.microsoft.com/office/powerpoint/2010/main" val="546283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BE7D9-9E99-C860-707E-450211BC7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136525"/>
            <a:ext cx="11631168" cy="838835"/>
          </a:xfrm>
        </p:spPr>
        <p:txBody>
          <a:bodyPr>
            <a:normAutofit/>
          </a:bodyPr>
          <a:lstStyle/>
          <a:p>
            <a:r>
              <a:rPr lang="en-GB" dirty="0"/>
              <a:t>Results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40ADC-BD0A-F855-7488-B02393311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48" y="975360"/>
            <a:ext cx="11631168" cy="503529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AU" dirty="0"/>
              <a:t> Details here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D12B5-C5CB-BD43-2384-11071952D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8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99F208-1CDC-6FEA-A315-8FBE78581435}"/>
              </a:ext>
            </a:extLst>
          </p:cNvPr>
          <p:cNvSpPr txBox="1"/>
          <p:nvPr/>
        </p:nvSpPr>
        <p:spPr>
          <a:xfrm>
            <a:off x="119743" y="6225545"/>
            <a:ext cx="7326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Presenter: Zhongsui Guo (zxxxxxxx)</a:t>
            </a:r>
          </a:p>
        </p:txBody>
      </p:sp>
    </p:spTree>
    <p:extLst>
      <p:ext uri="{BB962C8B-B14F-4D97-AF65-F5344CB8AC3E}">
        <p14:creationId xmlns:p14="http://schemas.microsoft.com/office/powerpoint/2010/main" val="2262191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BE7D9-9E99-C860-707E-450211BC7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136525"/>
            <a:ext cx="11631168" cy="838835"/>
          </a:xfrm>
        </p:spPr>
        <p:txBody>
          <a:bodyPr>
            <a:normAutofit/>
          </a:bodyPr>
          <a:lstStyle/>
          <a:p>
            <a:r>
              <a:rPr lang="en-GB" dirty="0"/>
              <a:t>Discussion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40ADC-BD0A-F855-7488-B02393311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48" y="975360"/>
            <a:ext cx="11631168" cy="503529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AU" dirty="0"/>
              <a:t> Details here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D12B5-C5CB-BD43-2384-11071952D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9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99F208-1CDC-6FEA-A315-8FBE78581435}"/>
              </a:ext>
            </a:extLst>
          </p:cNvPr>
          <p:cNvSpPr txBox="1"/>
          <p:nvPr/>
        </p:nvSpPr>
        <p:spPr>
          <a:xfrm>
            <a:off x="119743" y="6225545"/>
            <a:ext cx="7326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Presenter: Zhongsui Guo (zxxxxxxx)</a:t>
            </a:r>
          </a:p>
        </p:txBody>
      </p:sp>
    </p:spTree>
    <p:extLst>
      <p:ext uri="{BB962C8B-B14F-4D97-AF65-F5344CB8AC3E}">
        <p14:creationId xmlns:p14="http://schemas.microsoft.com/office/powerpoint/2010/main" val="1607081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4693</TotalTime>
  <Words>220</Words>
  <Application>Microsoft Macintosh PowerPoint</Application>
  <PresentationFormat>Widescreen</PresentationFormat>
  <Paragraphs>55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Office Theme</vt:lpstr>
      <vt:lpstr>PowerPoint Presentation</vt:lpstr>
      <vt:lpstr>Motivation</vt:lpstr>
      <vt:lpstr>Problem Statement</vt:lpstr>
      <vt:lpstr>Literature Review</vt:lpstr>
      <vt:lpstr>Dataset(s)</vt:lpstr>
      <vt:lpstr>Data Analysis</vt:lpstr>
      <vt:lpstr>Method(s)</vt:lpstr>
      <vt:lpstr>Results</vt:lpstr>
      <vt:lpstr>Discussion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Shisheng Zhang</dc:creator>
  <cp:lastModifiedBy>Sonit Singh</cp:lastModifiedBy>
  <cp:revision>38</cp:revision>
  <dcterms:created xsi:type="dcterms:W3CDTF">2022-11-14T00:04:04Z</dcterms:created>
  <dcterms:modified xsi:type="dcterms:W3CDTF">2024-07-17T01:00:04Z</dcterms:modified>
</cp:coreProperties>
</file>